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Dynapuff" charset="1" panose="00000000000000000000"/>
      <p:regular r:id="rId28"/>
    </p:embeddedFont>
    <p:embeddedFont>
      <p:font typeface="Open Sans Bold" charset="1" panose="020B0806030504020204"/>
      <p:regular r:id="rId29"/>
    </p:embeddedFont>
    <p:embeddedFont>
      <p:font typeface="Dynapuff Bold" charset="1" panose="00000000000000000000"/>
      <p:regular r:id="rId30"/>
    </p:embeddedFont>
    <p:embeddedFont>
      <p:font typeface="Logam" charset="1" panose="00000000000000000000"/>
      <p:regular r:id="rId31"/>
    </p:embeddedFont>
    <p:embeddedFont>
      <p:font typeface="Open Sans" charset="1" panose="020B0606030504020204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41.jpe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52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53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54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55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56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57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58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59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60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61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svg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14" Target="../media/image37.png" Type="http://schemas.openxmlformats.org/officeDocument/2006/relationships/image"/><Relationship Id="rId15" Target="../media/image38.svg" Type="http://schemas.openxmlformats.org/officeDocument/2006/relationships/image"/><Relationship Id="rId16" Target="../media/image9.png" Type="http://schemas.openxmlformats.org/officeDocument/2006/relationships/image"/><Relationship Id="rId17" Target="../media/image10.svg" Type="http://schemas.openxmlformats.org/officeDocument/2006/relationships/image"/><Relationship Id="rId18" Target="../media/image35.png" Type="http://schemas.openxmlformats.org/officeDocument/2006/relationships/image"/><Relationship Id="rId19" Target="../media/image36.svg" Type="http://schemas.openxmlformats.org/officeDocument/2006/relationships/image"/><Relationship Id="rId2" Target="../media/image3.png" Type="http://schemas.openxmlformats.org/officeDocument/2006/relationships/image"/><Relationship Id="rId20" Target="../media/image17.png" Type="http://schemas.openxmlformats.org/officeDocument/2006/relationships/image"/><Relationship Id="rId21" Target="../media/image18.svg" Type="http://schemas.openxmlformats.org/officeDocument/2006/relationships/image"/><Relationship Id="rId22" Target="../media/image13.png" Type="http://schemas.openxmlformats.org/officeDocument/2006/relationships/image"/><Relationship Id="rId23" Target="../media/image14.svg" Type="http://schemas.openxmlformats.org/officeDocument/2006/relationships/image"/><Relationship Id="rId24" Target="../media/image21.png" Type="http://schemas.openxmlformats.org/officeDocument/2006/relationships/image"/><Relationship Id="rId25" Target="../media/image22.svg" Type="http://schemas.openxmlformats.org/officeDocument/2006/relationships/image"/><Relationship Id="rId26" Target="../media/image41.jpe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9.png" Type="http://schemas.openxmlformats.org/officeDocument/2006/relationships/image"/><Relationship Id="rId9" Target="../media/image20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62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63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43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46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47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48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49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50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51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2206376" y="-2161830"/>
            <a:ext cx="14610185" cy="14610185"/>
            <a:chOff x="0" y="0"/>
            <a:chExt cx="6350000" cy="63500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-5400000">
            <a:off x="-875473" y="3893683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9"/>
                </a:lnTo>
                <a:lnTo>
                  <a:pt x="0" y="19258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-364370" y="-1066480"/>
            <a:ext cx="19939303" cy="13807967"/>
          </a:xfrm>
          <a:custGeom>
            <a:avLst/>
            <a:gdLst/>
            <a:ahLst/>
            <a:cxnLst/>
            <a:rect r="r" b="b" t="t" l="l"/>
            <a:pathLst>
              <a:path h="13807967" w="19939303">
                <a:moveTo>
                  <a:pt x="0" y="0"/>
                </a:moveTo>
                <a:lnTo>
                  <a:pt x="19939303" y="0"/>
                </a:lnTo>
                <a:lnTo>
                  <a:pt x="19939303" y="13807968"/>
                </a:lnTo>
                <a:lnTo>
                  <a:pt x="0" y="13807968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2992744" y="1402387"/>
            <a:ext cx="11831683" cy="439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3131"/>
                </a:solidFill>
                <a:latin typeface="Dynapuff"/>
                <a:ea typeface="Dynapuff"/>
                <a:cs typeface="Dynapuff"/>
                <a:sym typeface="Dynapuff"/>
              </a:rPr>
              <a:t>15 WRZEŚNIA</a:t>
            </a:r>
          </a:p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1800AD"/>
                </a:solidFill>
                <a:latin typeface="Dynapuff"/>
                <a:ea typeface="Dynapuff"/>
                <a:cs typeface="Dynapuff"/>
                <a:sym typeface="Dynapuff"/>
              </a:rPr>
              <a:t>Międzynarodowy </a:t>
            </a:r>
          </a:p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1800AD"/>
                </a:solidFill>
                <a:latin typeface="Dynapuff"/>
                <a:ea typeface="Dynapuff"/>
                <a:cs typeface="Dynapuff"/>
                <a:sym typeface="Dynapuff"/>
              </a:rPr>
              <a:t>Dzień Kropki</a:t>
            </a:r>
          </a:p>
          <a:p>
            <a:pPr algn="ctr">
              <a:lnSpc>
                <a:spcPts val="5460"/>
              </a:lnSpc>
            </a:pPr>
          </a:p>
        </p:txBody>
      </p:sp>
      <p:sp>
        <p:nvSpPr>
          <p:cNvPr name="TextBox 36" id="36"/>
          <p:cNvSpPr txBox="true"/>
          <p:nvPr/>
        </p:nvSpPr>
        <p:spPr>
          <a:xfrm rot="0">
            <a:off x="4659951" y="6130850"/>
            <a:ext cx="9260141" cy="2646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Szkolny Konkurs Plastyczny </a:t>
            </a:r>
          </a:p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dla klas I-III </a:t>
            </a:r>
          </a:p>
          <a:p>
            <a:pPr algn="ctr">
              <a:lnSpc>
                <a:spcPts val="6580"/>
              </a:lnSpc>
            </a:pPr>
            <a:r>
              <a:rPr lang="en-US" sz="4700" b="true">
                <a:solidFill>
                  <a:srgbClr val="7ED9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WYNIKI KONKURSU 2025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7673" t="-26000" r="-7191" b="-27837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Victoria Ostapowicz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IIB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5090" t="-19334" r="-5955" b="-29388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Zuzanna Szlas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IIB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90620" y="227925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6462" t="-20215" r="-3619" b="-27216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097934" y="4043465"/>
            <a:ext cx="5605590" cy="2133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Izabela Konkol 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IIIA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1852" t="-11378" r="223" b="-24734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097934" y="4405415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Michelle Bojanowska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IIIA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1778" t="-12520" r="223" b="-23492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Nadia Liszniańska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IIIA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4373" t="-18788" r="223" b="-2070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Natan Pinkowski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IIIA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1197" t="-16914" r="-1321" b="-20389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Agata Piwka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IIIA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4781" t="-23368" r="223" b="-16665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Franek Zieliński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IIIA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1716" t="-18192" r="-3842" b="-23182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Nela Pawelczyk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IIIB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90620" y="227925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223" t="-13624" r="-3298" b="-24423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Michalina Moczyńska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IIIB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-143709" y="-1288238"/>
            <a:ext cx="18431709" cy="12763958"/>
          </a:xfrm>
          <a:custGeom>
            <a:avLst/>
            <a:gdLst/>
            <a:ahLst/>
            <a:cxnLst/>
            <a:rect r="r" b="b" t="t" l="l"/>
            <a:pathLst>
              <a:path h="12763958" w="18431709">
                <a:moveTo>
                  <a:pt x="0" y="0"/>
                </a:moveTo>
                <a:lnTo>
                  <a:pt x="18431709" y="0"/>
                </a:lnTo>
                <a:lnTo>
                  <a:pt x="18431709" y="12763958"/>
                </a:lnTo>
                <a:lnTo>
                  <a:pt x="0" y="1276395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28700" y="2416722"/>
            <a:ext cx="16230600" cy="2716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b="true" sz="7800" spc="865">
                <a:solidFill>
                  <a:srgbClr val="1800AD"/>
                </a:solidFill>
                <a:latin typeface="Dynapuff Bold"/>
                <a:ea typeface="Dynapuff Bold"/>
                <a:cs typeface="Dynapuff Bold"/>
                <a:sym typeface="Dynapuff Bold"/>
              </a:rPr>
              <a:t> "Krajobraz kropką malowany"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30367" y="5238018"/>
            <a:ext cx="1623060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Nagrody otrzymali: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5733" t="-24088" r="-5387" b="-24734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Oliwia Penk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IIIB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1012" t="-13761" r="-543" b="-22251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Oliwia Dulińska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IIIB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2148854" y="1539666"/>
            <a:ext cx="14544671" cy="7377654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TextBox 34" id="34"/>
          <p:cNvSpPr txBox="true"/>
          <p:nvPr/>
        </p:nvSpPr>
        <p:spPr>
          <a:xfrm rot="0">
            <a:off x="3041582" y="3471686"/>
            <a:ext cx="13127399" cy="1285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Logam"/>
                <a:ea typeface="Logam"/>
                <a:cs typeface="Logam"/>
                <a:sym typeface="Logam"/>
              </a:rPr>
              <a:t>Gratulujemy zwycięzcom !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042618" y="6930401"/>
            <a:ext cx="14544671" cy="1780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Organizatorzy: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Celina Skibicka, Marzena Sadura, Weronika Bradtke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SP3 Lębork, 15.09.2025r.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12194" t="-37088" r="-15317" b="-33896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Julian Ziółek 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1321" t="-17983" r="-7716" b="-28228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Konrad Kapusta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IB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6068" t="-29228" r="-6264" b="-21401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Karol Pokojski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IB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3550" t="-22438" r="-6264" b="-24815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Miłosz Pałac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IIB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4393" t="-20113" r="-5394" b="-26925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Laura Siwiło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IIB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3730" t="-25310" r="-7947" b="-24441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Emilia Babańczyk 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IIB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7613" y="-1645394"/>
            <a:ext cx="20810418" cy="13577787"/>
          </a:xfrm>
          <a:custGeom>
            <a:avLst/>
            <a:gdLst/>
            <a:ahLst/>
            <a:cxnLst/>
            <a:rect r="r" b="b" t="t" l="l"/>
            <a:pathLst>
              <a:path h="13577787" w="20810418">
                <a:moveTo>
                  <a:pt x="0" y="0"/>
                </a:moveTo>
                <a:lnTo>
                  <a:pt x="20810418" y="0"/>
                </a:lnTo>
                <a:lnTo>
                  <a:pt x="20810418" y="13577788"/>
                </a:lnTo>
                <a:lnTo>
                  <a:pt x="0" y="1357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0" t="-3069" r="0" b="-306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04656" y="455850"/>
            <a:ext cx="9831150" cy="9831150"/>
            <a:chOff x="0" y="0"/>
            <a:chExt cx="8909050" cy="89090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10012" y="2402"/>
              <a:ext cx="9329074" cy="8904246"/>
            </a:xfrm>
            <a:custGeom>
              <a:avLst/>
              <a:gdLst/>
              <a:ahLst/>
              <a:cxnLst/>
              <a:rect r="r" b="b" t="t" l="l"/>
              <a:pathLst>
                <a:path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A0A1D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3863" y="263805"/>
              <a:ext cx="8781323" cy="8381440"/>
            </a:xfrm>
            <a:custGeom>
              <a:avLst/>
              <a:gdLst/>
              <a:ahLst/>
              <a:cxnLst/>
              <a:rect r="r" b="b" t="t" l="l"/>
              <a:pathLst>
                <a:path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5599" t="-24050" r="-8657" b="-29159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09050" cy="8909050"/>
            </a:xfrm>
            <a:custGeom>
              <a:avLst/>
              <a:gdLst/>
              <a:ahLst/>
              <a:cxnLst/>
              <a:rect r="r" b="b" t="t" l="l"/>
              <a:pathLst>
                <a:path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790545" y="3304274"/>
            <a:ext cx="6213781" cy="7214841"/>
          </a:xfrm>
          <a:custGeom>
            <a:avLst/>
            <a:gdLst/>
            <a:ahLst/>
            <a:cxnLst/>
            <a:rect r="r" b="b" t="t" l="l"/>
            <a:pathLst>
              <a:path h="7214841" w="6213781">
                <a:moveTo>
                  <a:pt x="0" y="0"/>
                </a:moveTo>
                <a:lnTo>
                  <a:pt x="6213782" y="0"/>
                </a:lnTo>
                <a:lnTo>
                  <a:pt x="6213782" y="7214841"/>
                </a:lnTo>
                <a:lnTo>
                  <a:pt x="0" y="7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340147">
            <a:off x="12133689" y="4045236"/>
            <a:ext cx="5605590" cy="140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Czesław Pranga</a:t>
            </a:r>
          </a:p>
          <a:p>
            <a:pPr algn="ctr">
              <a:lnSpc>
                <a:spcPts val="5768"/>
              </a:lnSpc>
            </a:pPr>
            <a:r>
              <a:rPr lang="en-US" sz="4120" b="true">
                <a:solidFill>
                  <a:srgbClr val="8741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kl. IIB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DAG0q2e79p8</dc:identifier>
  <dcterms:modified xsi:type="dcterms:W3CDTF">2011-08-01T06:04:30Z</dcterms:modified>
  <cp:revision>1</cp:revision>
  <dc:title>Fun Facts for Kids Brain Breaks Polka Dot Presentation</dc:title>
</cp:coreProperties>
</file>