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82FD7B-D021-4FBB-AE4D-9AF41B6BC042}" type="datetimeFigureOut">
              <a:rPr lang="pl-PL" smtClean="0"/>
              <a:t>13.11.2024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18FF6-1A86-4F17-9487-DD045332053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Dobre praktyki przygotowania szkoły do udziału w projektach międzynarodowych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Przygotowanie i zakładane cele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221455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Tomasz Tutak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 smtClean="0"/>
              <a:t>Zespół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5786" y="142873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Dyrektor </a:t>
            </a:r>
          </a:p>
          <a:p>
            <a:pPr marL="342900" indent="-342900">
              <a:buAutoNum type="arabicPeriod"/>
            </a:pPr>
            <a:r>
              <a:rPr lang="pl-PL" dirty="0" smtClean="0"/>
              <a:t>Koordynator</a:t>
            </a:r>
          </a:p>
          <a:p>
            <a:pPr marL="342900" indent="-342900">
              <a:buAutoNum type="arabicPeriod"/>
            </a:pPr>
            <a:r>
              <a:rPr lang="pl-PL" dirty="0" smtClean="0"/>
              <a:t>Obsługa finansowa</a:t>
            </a:r>
          </a:p>
          <a:p>
            <a:pPr marL="342900" indent="-342900">
              <a:buAutoNum type="arabicPeriod"/>
            </a:pPr>
            <a:r>
              <a:rPr lang="pl-PL" dirty="0" smtClean="0"/>
              <a:t>Zaplecze w szkole i na zewnątrz</a:t>
            </a:r>
            <a:endParaRPr lang="pl-PL" dirty="0"/>
          </a:p>
        </p:txBody>
      </p:sp>
      <p:pic>
        <p:nvPicPr>
          <p:cNvPr id="6" name="Obraz 5" descr="people-25573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000372"/>
            <a:ext cx="5572132" cy="3713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Świadomość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7224" y="171448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Obawy i lenistwo</a:t>
            </a:r>
          </a:p>
          <a:p>
            <a:pPr marL="342900" indent="-342900">
              <a:buAutoNum type="arabicPeriod"/>
            </a:pPr>
            <a:r>
              <a:rPr lang="pl-PL" dirty="0" smtClean="0"/>
              <a:t>Doświadczenie projektowe</a:t>
            </a:r>
          </a:p>
          <a:p>
            <a:pPr marL="342900" indent="-342900">
              <a:buAutoNum type="arabicPeriod"/>
            </a:pPr>
            <a:r>
              <a:rPr lang="pl-PL" dirty="0" smtClean="0"/>
              <a:t>Decyzyjność i dyspozycja zadań</a:t>
            </a:r>
            <a:endParaRPr lang="pl-PL" dirty="0"/>
          </a:p>
        </p:txBody>
      </p:sp>
      <p:pic>
        <p:nvPicPr>
          <p:cNvPr id="4" name="Obraz 3" descr="idea-2654150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928934"/>
            <a:ext cx="5000628" cy="3332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Korzyści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42976" y="1571612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Horyzonty</a:t>
            </a:r>
          </a:p>
          <a:p>
            <a:pPr marL="342900" indent="-342900">
              <a:buAutoNum type="arabicPeriod"/>
            </a:pPr>
            <a:r>
              <a:rPr lang="pl-PL" dirty="0" smtClean="0"/>
              <a:t>Doświadczenie</a:t>
            </a:r>
          </a:p>
          <a:p>
            <a:pPr marL="342900" indent="-342900">
              <a:buAutoNum type="arabicPeriod"/>
            </a:pPr>
            <a:r>
              <a:rPr lang="pl-PL" dirty="0" smtClean="0"/>
              <a:t>Rutyna projektowa i przełamanie rutyny roku szkolnego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Promocja szkoły i efekt zewnętrzny</a:t>
            </a:r>
          </a:p>
          <a:p>
            <a:pPr marL="342900" indent="-342900">
              <a:buAutoNum type="arabicPeriod"/>
            </a:pPr>
            <a:r>
              <a:rPr lang="pl-PL" dirty="0" smtClean="0"/>
              <a:t>Realne umiejętności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pic>
        <p:nvPicPr>
          <p:cNvPr id="4" name="Obraz 3" descr="study-72175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5286380" cy="3725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Trudności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1538" y="164305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Opór personelu</a:t>
            </a:r>
          </a:p>
          <a:p>
            <a:pPr marL="342900" indent="-342900">
              <a:buAutoNum type="arabicPeriod"/>
            </a:pPr>
            <a:r>
              <a:rPr lang="pl-PL" dirty="0" smtClean="0"/>
              <a:t>Biurokracja i zmiany zasad projektowych</a:t>
            </a:r>
          </a:p>
          <a:p>
            <a:pPr marL="342900" indent="-342900">
              <a:buAutoNum type="arabicPeriod"/>
            </a:pPr>
            <a:r>
              <a:rPr lang="pl-PL" dirty="0" smtClean="0"/>
              <a:t>Obawy przed nieznanym</a:t>
            </a:r>
            <a:endParaRPr lang="pl-PL" dirty="0"/>
          </a:p>
        </p:txBody>
      </p:sp>
      <p:pic>
        <p:nvPicPr>
          <p:cNvPr id="4" name="Obraz 3" descr="laptop-3087585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786058"/>
            <a:ext cx="5429256" cy="3618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 </a:t>
            </a:r>
            <a:r>
              <a:rPr lang="pl-PL" dirty="0" err="1" smtClean="0"/>
              <a:t>postprojektowy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57290" y="171448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Omówienie efektów w szkole</a:t>
            </a:r>
          </a:p>
          <a:p>
            <a:pPr marL="342900" indent="-342900">
              <a:buAutoNum type="arabicPeriod"/>
            </a:pPr>
            <a:r>
              <a:rPr lang="pl-PL" dirty="0" smtClean="0"/>
              <a:t>Promocja projektu jako elementu marki szkoły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Social</a:t>
            </a:r>
            <a:r>
              <a:rPr lang="pl-PL" dirty="0" smtClean="0"/>
              <a:t> media</a:t>
            </a:r>
          </a:p>
          <a:p>
            <a:pPr marL="342900" indent="-342900">
              <a:buAutoNum type="arabicPeriod"/>
            </a:pPr>
            <a:r>
              <a:rPr lang="pl-PL" dirty="0" smtClean="0"/>
              <a:t>Cykl i akredytacja</a:t>
            </a:r>
            <a:endParaRPr lang="pl-PL" dirty="0"/>
          </a:p>
        </p:txBody>
      </p:sp>
      <p:pic>
        <p:nvPicPr>
          <p:cNvPr id="4" name="Obraz 3" descr="online-marketing-1246457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714620"/>
            <a:ext cx="4831033" cy="39554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82</Words>
  <Application>Microsoft Office PowerPoint</Application>
  <PresentationFormat>Pokaz na ekranie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Średni</vt:lpstr>
      <vt:lpstr>Dobre praktyki przygotowania szkoły do udziału w projektach międzynarodowych</vt:lpstr>
      <vt:lpstr>Zespół </vt:lpstr>
      <vt:lpstr>Świadomość</vt:lpstr>
      <vt:lpstr>Korzyści</vt:lpstr>
      <vt:lpstr>Trudności</vt:lpstr>
      <vt:lpstr>Marketing postprojektowy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Dobre praktyki przygotowania szkoły do udziału w projektach międzynarodowych</dc:title>
  <dc:creator>HP</dc:creator>
  <cp:lastModifiedBy>HP</cp:lastModifiedBy>
  <cp:revision>12</cp:revision>
  <dcterms:created xsi:type="dcterms:W3CDTF">2024-11-13T09:09:36Z</dcterms:created>
  <dcterms:modified xsi:type="dcterms:W3CDTF">2024-11-13T11:05:06Z</dcterms:modified>
</cp:coreProperties>
</file>